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5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28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24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59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76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12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25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3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30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43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40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32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0C2E-87E1-444B-96B9-4F2DB346E32E}" type="datetimeFigureOut">
              <a:rPr kumimoji="1" lang="ja-JP" altLang="en-US" smtClean="0"/>
              <a:t>2021/4/5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FB0C-CE63-45BD-A81D-A70A1A3FD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9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F79748C-FB5E-4D53-8A28-BB7F33AC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" y="2274277"/>
            <a:ext cx="6471138" cy="7526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642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 学</dc:creator>
  <cp:lastModifiedBy>田中 学</cp:lastModifiedBy>
  <cp:revision>2</cp:revision>
  <dcterms:created xsi:type="dcterms:W3CDTF">2021-04-05T09:27:59Z</dcterms:created>
  <dcterms:modified xsi:type="dcterms:W3CDTF">2021-04-05T09:55:36Z</dcterms:modified>
</cp:coreProperties>
</file>