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CC"/>
    <a:srgbClr val="FFF000"/>
    <a:srgbClr val="906E30"/>
    <a:srgbClr val="A4723A"/>
    <a:srgbClr val="664724"/>
    <a:srgbClr val="645226"/>
    <a:srgbClr val="640000"/>
    <a:srgbClr val="3E0000"/>
    <a:srgbClr val="FFC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2370" y="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8D6F4-ECE4-4970-8A44-2D98D025407A}" type="datetimeFigureOut">
              <a:rPr kumimoji="1" lang="ja-JP" altLang="en-US" smtClean="0"/>
              <a:t>2024/5/19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45008-8FC8-49B0-802F-75DAC68C58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340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2024/5/19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1" rIns="90782" bIns="453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82" tIns="45391" rIns="90782" bIns="453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1"/>
            <a:ext cx="7775575" cy="1137424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-2" y="10198032"/>
            <a:ext cx="7793417" cy="7096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オークスリハプライド小坂　</a:t>
            </a:r>
            <a:r>
              <a:rPr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（浅ノ川総合病院様向かい）</a:t>
            </a:r>
            <a:endParaRPr lang="en-US" altLang="ja-JP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金沢市小坂町北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２１５－５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ＴＥＬ：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０７６－２５１－９９３１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016" y="8848968"/>
            <a:ext cx="1578557" cy="1246229"/>
          </a:xfrm>
          <a:prstGeom prst="rect">
            <a:avLst/>
          </a:prstGeom>
        </p:spPr>
      </p:pic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895301"/>
              </p:ext>
            </p:extLst>
          </p:nvPr>
        </p:nvGraphicFramePr>
        <p:xfrm>
          <a:off x="89205" y="3251802"/>
          <a:ext cx="7597158" cy="5353953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266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4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5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7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61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9073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63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午前</a:t>
                      </a:r>
                      <a:endParaRPr kumimoji="1" lang="en-US" altLang="ja-JP" sz="18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９：００～</a:t>
                      </a:r>
                      <a:endParaRPr kumimoji="1" lang="en-US" altLang="ja-JP" sz="18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１２：０５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21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雰囲気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男女半々です、楽しく運動に取り組んでいます。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rgbClr val="FF0000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ボッチャ</a:t>
                      </a:r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を始めました。</a:t>
                      </a:r>
                      <a:endParaRPr kumimoji="1" lang="en-US" altLang="ja-JP" sz="18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marL="0" marR="0" lvl="0" indent="0" algn="l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みんなで楽しんでいます</a:t>
                      </a:r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rgbClr val="FF0000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卓球</a:t>
                      </a:r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もできて、にぎやかな雰囲気です。</a:t>
                      </a:r>
                      <a:endParaRPr kumimoji="1" lang="en-US" altLang="ja-JP" sz="18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rgbClr val="0070C0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男性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が多い</a:t>
                      </a:r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です。運動熱心な方がいます。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女性が多く、</a:t>
                      </a:r>
                      <a:r>
                        <a:rPr kumimoji="1" lang="ja-JP" altLang="en-US" sz="1800" dirty="0">
                          <a:solidFill>
                            <a:srgbClr val="FF0000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お話好き</a:t>
                      </a:r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の方がいます。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79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午後</a:t>
                      </a:r>
                      <a:endParaRPr kumimoji="1" lang="en-US" altLang="ja-JP" sz="18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１３：３０～</a:t>
                      </a:r>
                      <a:endParaRPr kumimoji="1" lang="en-US" altLang="ja-JP" sz="18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１６：３５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○</a:t>
                      </a:r>
                      <a:endParaRPr kumimoji="1" lang="en-US" altLang="ja-JP" sz="28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35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雰囲気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rgbClr val="0070C0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男性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が多</a:t>
                      </a:r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く、運動に積極的に取り組んでいます。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女性が多いです。</a:t>
                      </a:r>
                      <a:endParaRPr kumimoji="1" lang="en-US" altLang="ja-JP" sz="18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マイペースで利用できます。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ゆったりしています。</a:t>
                      </a:r>
                      <a:r>
                        <a:rPr kumimoji="1" lang="ja-JP" altLang="en-US" sz="1800" dirty="0">
                          <a:solidFill>
                            <a:srgbClr val="FF0000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歌が好き</a:t>
                      </a:r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な方が多いです。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rgbClr val="FF0000"/>
                          </a:solidFill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お話好き</a:t>
                      </a:r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な方が多いです。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女性が多いですが、落ち着いた雰囲気です。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9205" y="1240260"/>
            <a:ext cx="74267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いつもお世話になっております。</a:t>
            </a:r>
            <a:endParaRPr kumimoji="1" lang="en-US" altLang="ja-JP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半日型リハビリ特化デイ</a:t>
            </a:r>
            <a:r>
              <a:rPr lang="en-US" altLang="ja-JP" sz="2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sz="2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オークスリハプライド小坂</a:t>
            </a:r>
            <a:r>
              <a:rPr lang="en-US" altLang="ja-JP" sz="2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r>
              <a:rPr lang="ja-JP" altLang="en-US" sz="2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</a:t>
            </a:r>
            <a:endParaRPr kumimoji="1" lang="en-US" altLang="ja-JP" sz="24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見学随時受付中です、送迎もいたします。</a:t>
            </a:r>
            <a:endParaRPr lang="en-US" altLang="ja-JP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お気軽にお問い合わせくださいませ！！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55647" y="245547"/>
            <a:ext cx="766427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1" lang="ja-JP" altLang="en-US" sz="3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オークスリハプライド</a:t>
            </a:r>
            <a:r>
              <a:rPr lang="ja-JP" alt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小坂</a:t>
            </a:r>
            <a:r>
              <a:rPr lang="en-US" altLang="ja-JP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kumimoji="1" lang="ja-JP" altLang="en-US" sz="36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月空き情報</a:t>
            </a:r>
            <a:endParaRPr lang="ja-JP" altLang="en-US" sz="3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9205" y="2853690"/>
            <a:ext cx="7493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空き状況　○・・空きあり　△・・空き少ない　</a:t>
            </a:r>
            <a:r>
              <a:rPr kumimoji="1" lang="en-US" altLang="ja-JP" sz="1800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×</a:t>
            </a:r>
            <a:r>
              <a:rPr kumimoji="1" lang="ja-JP" altLang="en-US" sz="1800" u="sng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・・要相談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746333" y="2662049"/>
            <a:ext cx="193233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定員　１８名</a:t>
            </a:r>
          </a:p>
        </p:txBody>
      </p:sp>
      <p:sp>
        <p:nvSpPr>
          <p:cNvPr id="30" name="角丸四角形吹き出し 29"/>
          <p:cNvSpPr/>
          <p:nvPr/>
        </p:nvSpPr>
        <p:spPr>
          <a:xfrm>
            <a:off x="2414240" y="8733843"/>
            <a:ext cx="3524205" cy="1357902"/>
          </a:xfrm>
          <a:prstGeom prst="wedgeRoundRectCallout">
            <a:avLst>
              <a:gd name="adj1" fmla="val -65619"/>
              <a:gd name="adj2" fmla="val 31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ご不明な点はお気軽に</a:t>
            </a:r>
            <a:endParaRPr lang="en-US" altLang="ja-JP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お問合せ下さい。</a:t>
            </a:r>
            <a:endParaRPr lang="en-US" altLang="ja-JP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祝日</a:t>
            </a:r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も営業しております。</a:t>
            </a:r>
          </a:p>
        </p:txBody>
      </p:sp>
      <p:pic>
        <p:nvPicPr>
          <p:cNvPr id="3" name="図 2" descr="こんにちはニャー">
            <a:extLst>
              <a:ext uri="{FF2B5EF4-FFF2-40B4-BE49-F238E27FC236}">
                <a16:creationId xmlns:a16="http://schemas.microsoft.com/office/drawing/2014/main" id="{8E8BF972-9077-66B6-3CE6-A287430AA6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72" y="8723258"/>
            <a:ext cx="1401061" cy="140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C49BC1B2EE5D544B5E8A7366E0E32B9" ma:contentTypeVersion="18" ma:contentTypeDescription="新しいドキュメントを作成します。" ma:contentTypeScope="" ma:versionID="bd0086ba7d8294dcd73e891088b57688">
  <xsd:schema xmlns:xsd="http://www.w3.org/2001/XMLSchema" xmlns:xs="http://www.w3.org/2001/XMLSchema" xmlns:p="http://schemas.microsoft.com/office/2006/metadata/properties" xmlns:ns2="c45c637e-8d67-4689-917e-a0fe417adc72" xmlns:ns3="3cb7779f-184b-4211-b985-a543ee707fd5" targetNamespace="http://schemas.microsoft.com/office/2006/metadata/properties" ma:root="true" ma:fieldsID="a232a1c7cb59fd49fcb9a9a1b3739f0b" ns2:_="" ns3:_="">
    <xsd:import namespace="c45c637e-8d67-4689-917e-a0fe417adc72"/>
    <xsd:import namespace="3cb7779f-184b-4211-b985-a543ee707fd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5c637e-8d67-4689-917e-a0fe417adc7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0b482f0-8024-4d74-9fb6-4d8ed09c6593}" ma:internalName="TaxCatchAll" ma:showField="CatchAllData" ma:web="c45c637e-8d67-4689-917e-a0fe417adc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b7779f-184b-4211-b985-a543ee707f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0b79fa7c-8020-459c-a05f-b56dd04aff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cb7779f-184b-4211-b985-a543ee707fd5">
      <Terms xmlns="http://schemas.microsoft.com/office/infopath/2007/PartnerControls"/>
    </lcf76f155ced4ddcb4097134ff3c332f>
    <TaxCatchAll xmlns="c45c637e-8d67-4689-917e-a0fe417adc7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91EF34-3303-490A-811D-F3FFCB9777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5c637e-8d67-4689-917e-a0fe417adc72"/>
    <ds:schemaRef ds:uri="3cb7779f-184b-4211-b985-a543ee707f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D9F4FD-DAF6-4C3D-AB84-000F55B7A440}">
  <ds:schemaRefs>
    <ds:schemaRef ds:uri="http://schemas.microsoft.com/office/2006/documentManagement/types"/>
    <ds:schemaRef ds:uri="http://schemas.openxmlformats.org/package/2006/metadata/core-properties"/>
    <ds:schemaRef ds:uri="3cb7779f-184b-4211-b985-a543ee707fd5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c45c637e-8d67-4689-917e-a0fe417adc7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853F20E-21BA-4026-8891-D49DA7BAE1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496</TotalTime>
  <Words>214</Words>
  <Application>Microsoft Office PowerPoint</Application>
  <PresentationFormat>ユーザー設定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ayaka_t</dc:creator>
  <cp:lastModifiedBy>リハプライド小坂 オークス</cp:lastModifiedBy>
  <cp:revision>55</cp:revision>
  <cp:lastPrinted>2024-05-04T08:23:06Z</cp:lastPrinted>
  <dcterms:created xsi:type="dcterms:W3CDTF">2013-08-07T01:16:52Z</dcterms:created>
  <dcterms:modified xsi:type="dcterms:W3CDTF">2024-05-19T05:46:39Z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0x0101000C49BC1B2EE5D544B5E8A7366E0E32B9</vt:lpwstr>
  </property>
</Properties>
</file>